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5BACEA-6C16-452B-8208-68D98C462C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EA2427-D801-463A-9AB3-C11AFF0EAD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location, food, and scrambled image stimuli.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D1ED7-57A6-4CE2-8B3D-1D93BDFD85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2005, Pages 1602–1608,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Examples of location, food, and scrambled image stimuli.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Examples of location, food, and scrambled image stimuli.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2024-04-26T01:02:32Z</dcterms:modified>
</cp:coreProperties>
</file>