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DCB32-E5F7-42B7-A343-B31368507E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DCCA64-38F2-46E4-BB31-67A0D14316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4B5B3-22C3-4AE3-8E62-B09ACD0ECE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2024-04-27T00:02:36Z</dcterms:modified>
</cp:coreProperties>
</file>