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B57145D-0AD1-40AB-8F7A-F0B1E7BF2AC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EEB0AF6-394F-4F60-8A59-FC05F196A5B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Habitus of Dineutus shorti n. sp. (A) Dorsal habitus ♀ paratype. (B) Ventral habitus ♀ paratype. (C) Dorsal habitus ♂ holotype. (D) Ventral habitus ♂ holotype. Scale bars = 5 mm.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F0BC03-A8C7-4070-9DB7-5A174C00C27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Right elytral apex of both sexes. (A) Dineutus shorti n. sp. (B) Dineutus discolor . Scale bars = 2 mm.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F0BC03-A8C7-4070-9DB7-5A174C00C27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Appendages of Dineutus shorti n. sp. (A–C) and of Dineutus discolor (D–F). (A) Protarsus, scale bar = 1.4 mm. (B) ♂ mesotarsal claw, scale bar = 0.2 mm. (C) Maxillary palp above, labial palp below, scale bar = 0.2 mm. (D) Protarsus, scale bar = 1.3 mm. (E) ♂ mesotarsal claw, scale bar = 0.2 mm. (F) Maxillary palp above, labial palp below, scale bar = 0.2 mm.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F0BC03-A8C7-4070-9DB7-5A174C00C27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Aedeagus of Dineutus shorti n. sp. holotype. (A) Dorsal view. (B) Ventral view. ( C ) Lateral view. Scale bar = 1 mm.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F0BC03-A8C7-4070-9DB7-5A174C00C277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Aedeagus of Dineutus discolor . (A) Dorsal view. (B) Ventral view. (C) Lateral view. Scale bar = 1 mm.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F0BC03-A8C7-4070-9DB7-5A174C00C277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Southeastern habitats and specimen collection. Circles— Dineutus shorti n. sp., triangles— Dineutus discolor , both collected by G.T.G. in April 2015; hatched region represents Southern Pine Plains Region as designated by Griffith et al. ( 2012 , 2015 ), lighter gray region is natural range of longleaf pine ( Pinus palustris ), darker gray is natural stands older than 40 yr after Trani (2002) 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F0BC03-A8C7-4070-9DB7-5A174C00C277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esa/sav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esa/sav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esa/sav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aesa/sav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aesa/sav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aesa/sav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Entomol Soc Am</a:t>
            </a:r>
            <a:r>
              <a:rPr lang="en-US" altLang="en-US" sz="1000">
                <a:solidFill>
                  <a:srgbClr val="333333"/>
                </a:solidFill>
              </a:rPr>
              <a:t>, Volume 109, Issue 1, January 2016, Pages 42–48,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https://doi.org/10.1093/aesa/sav100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Habitus of Dineutus shorti n. sp. (A) Dorsal habitus ♀ paratype. (B) Ventral habitus ♀ paratype. (C) Dorsal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59100" y="1371600"/>
            <a:ext cx="322213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Entomol Soc Am</a:t>
            </a:r>
            <a:r>
              <a:rPr lang="en-US" altLang="en-US" sz="1000">
                <a:solidFill>
                  <a:srgbClr val="333333"/>
                </a:solidFill>
              </a:rPr>
              <a:t>, Volume 109, Issue 1, January 2016, Pages 42–48,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https://doi.org/10.1093/aesa/sav100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Right elytral apex of both sexes. (A) Dineutus shorti n. sp. (B) Dineutus discolor . Scale bars = 2 mm.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5531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Entomol Soc Am</a:t>
            </a:r>
            <a:r>
              <a:rPr lang="en-US" altLang="en-US" sz="1000">
                <a:solidFill>
                  <a:srgbClr val="333333"/>
                </a:solidFill>
              </a:rPr>
              <a:t>, Volume 109, Issue 1, January 2016, Pages 42–48,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https://doi.org/10.1093/aesa/sav100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Appendages of Dineutus shorti n. sp. (A–C) and of Dineutus discolor (D–F). (A) Protarsus, scale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7110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Entomol Soc Am</a:t>
            </a:r>
            <a:r>
              <a:rPr lang="en-US" altLang="en-US" sz="1000">
                <a:solidFill>
                  <a:srgbClr val="333333"/>
                </a:solidFill>
              </a:rPr>
              <a:t>, Volume 109, Issue 1, January 2016, Pages 42–48,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https://doi.org/10.1093/aesa/sav100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Aedeagus of Dineutus shorti n. sp. holotype. (A) Dorsal view. (B) Ventral view. ( C ) Lateral view. Scale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84400" y="1371600"/>
            <a:ext cx="478121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Entomol Soc Am</a:t>
            </a:r>
            <a:r>
              <a:rPr lang="en-US" altLang="en-US" sz="1000">
                <a:solidFill>
                  <a:srgbClr val="333333"/>
                </a:solidFill>
              </a:rPr>
              <a:t>, Volume 109, Issue 1, January 2016, Pages 42–48,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https://doi.org/10.1093/aesa/sav100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Aedeagus of Dineutus discolor . (A) Dorsal view. (B) Ventral view. (C) Lateral view. Scale bar = 1 mm.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00300" y="1371600"/>
            <a:ext cx="434593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Entomol Soc Am</a:t>
            </a:r>
            <a:r>
              <a:rPr lang="en-US" altLang="en-US" sz="1000">
                <a:solidFill>
                  <a:srgbClr val="333333"/>
                </a:solidFill>
              </a:rPr>
              <a:t>, Volume 109, Issue 1, January 2016, Pages 42–48,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https://doi.org/10.1093/aesa/sav100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6. </a:t>
            </a:r>
            <a:r>
              <a:rPr lang="en-US" altLang="en-US" b="0"/>
              <a:t>Southeastern habitats and specimen collection. Circles— Dineutus shorti n. sp., triangles— Dineutus discolor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737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Fig. 1. Habitus of Dineutus shorti n. sp. (A) Dorsal habitus ♀ paratype. (B) Ventral habitus ♀ paratype. (C) Dorsal ...</vt:lpstr>
      <vt:lpstr>Fig. 2. Right elytral apex of both sexes. (A) Dineutus shorti n. sp. (B) Dineutus discolor . Scale bars = 2 mm. 
</vt:lpstr>
      <vt:lpstr>Fig. 3. Appendages of Dineutus shorti n. sp. (A–C) and of Dineutus discolor (D–F). (A) Protarsus, scale ...</vt:lpstr>
      <vt:lpstr>Fig. 4. Aedeagus of Dineutus shorti n. sp. holotype. (A) Dorsal view. (B) Ventral view. ( C ) Lateral view. Scale ...</vt:lpstr>
      <vt:lpstr>Fig. 5. Aedeagus of Dineutus discolor . (A) Dorsal view. (B) Ventral view. (C) Lateral view. Scale bar = 1 mm. 
</vt:lpstr>
      <vt:lpstr>Fig. 6. Southeastern habitats and specimen collection. Circles— Dineutus shorti n. sp., triangles— Dineutus discolor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2024-04-26T10:14:04Z</dcterms:modified>
</cp:coreProperties>
</file>