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015367-2302-4954-AAA6-1671849E30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9C3EBE-6CB2-40CD-BD69-2896DEC913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C644A4-5EA7-4FAD-BE85-102044E8F4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2024-04-26T03:17:04Z</dcterms:modified>
</cp:coreProperties>
</file>