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5E62C7-0396-40ED-BACD-E68E1732AF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2307F0-AFFE-4AA9-8003-ABBC767445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C-ros transcript expression in three different human epididymides. Levels of c-ros and GAPDH mRNA were measured by real-time PCR concentrations on human epididymal proximal (pCa) and distal (dCa) caput, proximal (pCo) and distal (dCo) corpus, and proximal (pCp) and distal (pCd) cauda. Results are expressed as a ratio of c-ros/GAPDH. Results are expressed as mean±SEM for three independent experiments. The age of each donor is indicated in years.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Molecular Human Reproduction vol. 10 no. 9 © European Society of Human Reproduction and Embryology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F01617-8A1E-4389-A4A4-60D88A8EAB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ehr/gah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Hum Reprod</a:t>
            </a:r>
            <a:r>
              <a:rPr lang="en-US" altLang="en-US" sz="1000">
                <a:solidFill>
                  <a:srgbClr val="333333"/>
                </a:solidFill>
              </a:rPr>
              <a:t>, Volume 10, Issue 9, September 2004, Pages 697–703,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https://doi.org/10.1093/molehr/gah087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C-ros transcript expression in three different human epididymides. Levels of c-ros and GAPDH mRNA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C-ros transcript expression in three different human epididymides. Levels of c-ros and GAPDH mRNA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2024-04-26T16:43:47Z</dcterms:modified>
</cp:coreProperties>
</file>