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63914-B791-48DC-910E-30DCFF42CB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EE3DA-2970-41B3-9D92-FFABE2518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for the biological motion with disturbance task for each subject (AD, AS and SK). The results are projected onto a flattened representation of the cortical surface of the right hemisphere. Overlaid on the cortical surface are also the borders of visual areas that have been identified with retinotopic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E718E-65EB-4A71-BA91-1F6205053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772–782,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Activation for the biological motion with disturbance task for each subject (AD, AS and SK). The results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Activation for the biological motion with disturbance task for each subject (AD, AS and SK). The results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2024-04-27T01:21:55Z</dcterms:modified>
</cp:coreProperties>
</file>