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1543E-29FD-418A-9910-1B853CBA79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285F3-D0CC-47D0-9093-5019BDFCC6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Scheme 1. </a:t>
            </a:r>
            <a:r>
              <a:rPr lang="en-US" altLang="en-US">
                <a:latin typeface="Arial" pitchFamily="34" charset="0"/>
                <a:ea typeface="Arial" pitchFamily="34" charset="0"/>
              </a:rPr>
              <a:t>FRESCO. In Step 1, stabilizing mutations are generated with multiple algorithms. The in silico screening Steps 2 and 3 remove false positives. In Step 2, variants are eliminated which have properties that are known to typically decrease thermostability, such as increased hydrophobic surface exposure to the water phase or an increased number of unsatisfied H-bond donors and acceptors (for details, see the Materials section and the Results section). Step 3 eliminates variants in increased flexibility (an example is shown in Supplementary Fig. S3). An experimental screening (Step 4) is used before combining the most stabilizing mutations in Step 5. Details regarding Step 5 are described in the Results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990BF-42C8-4B2D-8483-3D81525D23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27, Issue 2, February 2014, Pages 49–58, </a:t>
            </a:r>
            <a:r>
              <a:rPr lang="en-US" altLang="en-US" sz="1000">
                <a:solidFill>
                  <a:srgbClr val="333333"/>
                </a:solidFill>
                <a:hlinkClick r:id="rId3"/>
              </a:rPr>
              <a:t>https://doi.org/10.1093/protein/gzt061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Scheme 1. </a:t>
            </a:r>
            <a:r>
              <a:rPr lang="en-US" altLang="en-US" b="0"/>
              <a:t>FRESCO. In Step 1, stabilizing mutations are generated with multiple algorithms. The in silico screening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Scheme 1. FRESCO. In Step 1, stabilizing mutations are generated with multiple algorithms. The in silico screening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2024-04-26T22:20:44Z</dcterms:modified>
</cp:coreProperties>
</file>