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0D172E-981A-40CA-B27F-C727CECCAF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CCBD94-6D2D-41B8-A4D5-3CDFCE720F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Left: Representative photomicrographs of lesions in the medial prefrontal cortex (top), CA3 region (middle), and injection cannula tract (bottom). The middle part contains an intact side (right) and a lesion side (left) of the dorsal hippocampus CA3 region from the same section. The arrow in the bottom photo indicates the tip of an implanted cannula. Right: Schematic diagram of extent of lesions and sites of injection. The maximal and minimal extent of the lesions is depicted in black and gray, respectively. Both the right and left lesions are presented in one hemisphere. Numbers indicate approximate distance (mm) relative to bregma. Black squares in experiment 2 represent the centers of the tips of the implanted cannulae.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C79092-45D2-49E8-911F-F805AE3611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3000–3009, </a:t>
            </a:r>
            <a:r>
              <a:rPr lang="en-US" altLang="en-US" sz="1000">
                <a:solidFill>
                  <a:srgbClr val="333333"/>
                </a:solidFill>
                <a:hlinkClick r:id="rId3"/>
              </a:rPr>
              <a:t>https://doi.org/10.1093/cercor/bhv112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Left: Representative photomicrographs of lesions in the medial prefrontal cortex (top), CA3 region (middle),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Left: Representative photomicrographs of lesions in the medial prefrontal cortex (top), CA3 region (middle),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2024-04-26T16:23:24Z</dcterms:modified>
</cp:coreProperties>
</file>