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48DB0A5-50AA-4D56-A964-5DFEDD3B810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91299A-95AA-4C01-A77C-BFE913FD7DD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3931B-562C-4E56-A692-9656068EC65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Prevalence of human papillomavirus (HPV) DNA in tumor tissue of oral cancer case subjects. A) By sex; B) by age at diagnosis; and C) by tumor site. Gray bars 4 total HPV DNA; black bars 4 HPV type 16 DNA; and hatched bars 4 HPV type 6 or type 11 DNA. Includes interviewed and noninterviewed case subjects. HPV type 16 DNA tumors (n 4 41) included 31 tumors with only HPV type 16 DNA and 10 tumors with HPV type 16 DNA and one or more other HPV types (seven with HPV type 6 or type 11 DNA, one with HPV type 11 and HPV type 31/33/35 DNA, one with HPV type 6 DNA and an unknown HPV DNA type, and one with unknown HPV DNA type). Two tumors contained only HPV DNA that could not be classified as to a specific type. Not included in C are two tumors arising in the uvula and two tumors for which the site was unknown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3931B-562C-4E56-A692-9656068EC65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3931B-562C-4E56-A692-9656068EC65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3931B-562C-4E56-A692-9656068EC65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Distribution of oral cancer case and control subjects by enzyme-linked immunosorbent assay (ELISA) value from the HPV type 16 capsid ELISA. Black bars 4 case subjects; gray bars 4 control subjects. ELISA value categories are based on quantiles among case and control subjects combined. The proportion within each category is computed separately for case and control subjects. The ELISA value that defined the cutoff point for seropositivity was 0.209. See “Patients and Methods” for the definition of ELISA value and determination of cutoff for seropositivity.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3931B-562C-4E56-A692-9656068EC65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3931B-562C-4E56-A692-9656068EC65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B23931B-562C-4E56-A692-9656068EC653}"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nci/90.21.162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nci/90.21.16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nci/90.21.162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nci/90.21.162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nci/90.21.16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nci/90.21.162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nci/90.21.162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21, 4 November 1998, Pages 1626–1636, </a:t>
            </a:r>
            <a:r>
              <a:rPr lang="en-US" altLang="en-US" sz="1000">
                <a:solidFill>
                  <a:srgbClr val="333333"/>
                </a:solidFill>
                <a:hlinkClick r:id="rId3"/>
              </a:rPr>
              <a:t>https://doi.org/10.1093/jnci/90.21.1626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6267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21, 4 November 1998, Pages 1626–1636, </a:t>
            </a:r>
            <a:r>
              <a:rPr lang="en-US" altLang="en-US" sz="1000">
                <a:solidFill>
                  <a:srgbClr val="333333"/>
                </a:solidFill>
                <a:hlinkClick r:id="rId3"/>
              </a:rPr>
              <a:t>https://doi.org/10.1093/jnci/90.21.1626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Prevalence of human papillomavirus (HPV) DNA in tumor tissue of oral cancer case subjects. A) By sex; B)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4194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21, 4 November 1998, Pages 1626–1636, </a:t>
            </a:r>
            <a:r>
              <a:rPr lang="en-US" altLang="en-US" sz="1000">
                <a:solidFill>
                  <a:srgbClr val="333333"/>
                </a:solidFill>
                <a:hlinkClick r:id="rId3"/>
              </a:rPr>
              <a:t>https://doi.org/10.1093/jnci/90.21.1626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605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21, 4 November 1998, Pages 1626–1636, </a:t>
            </a:r>
            <a:r>
              <a:rPr lang="en-US" altLang="en-US" sz="1000">
                <a:solidFill>
                  <a:srgbClr val="333333"/>
                </a:solidFill>
                <a:hlinkClick r:id="rId3"/>
              </a:rPr>
              <a:t>https://doi.org/10.1093/jnci/90.21.1626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8772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21, 4 November 1998, Pages 1626–1636, </a:t>
            </a:r>
            <a:r>
              <a:rPr lang="en-US" altLang="en-US" sz="1000">
                <a:solidFill>
                  <a:srgbClr val="333333"/>
                </a:solidFill>
                <a:hlinkClick r:id="rId3"/>
              </a:rPr>
              <a:t>https://doi.org/10.1093/jnci/90.21.1626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Distribution of oral cancer case and control subjects by enzyme-linked immunosorbent assay (ELISA) value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230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21, 4 November 1998, Pages 1626–1636, </a:t>
            </a:r>
            <a:r>
              <a:rPr lang="en-US" altLang="en-US" sz="1000">
                <a:solidFill>
                  <a:srgbClr val="333333"/>
                </a:solidFill>
                <a:hlinkClick r:id="rId3"/>
              </a:rPr>
              <a:t>https://doi.org/10.1093/jnci/90.21.1626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4095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Natl Cancer Inst</a:t>
            </a:r>
            <a:r>
              <a:rPr lang="en-US" altLang="en-US" sz="1000">
                <a:solidFill>
                  <a:srgbClr val="333333"/>
                </a:solidFill>
              </a:rPr>
              <a:t>, Volume 90, Issue 21, 4 November 1998, Pages 1626–1636, </a:t>
            </a:r>
            <a:r>
              <a:rPr lang="en-US" altLang="en-US" sz="1000">
                <a:solidFill>
                  <a:srgbClr val="333333"/>
                </a:solidFill>
                <a:hlinkClick r:id="rId3"/>
              </a:rPr>
              <a:t>https://doi.org/10.1093/jnci/90.21.1626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97335"/>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16</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Slide 1</vt:lpstr>
      <vt:lpstr>Fig. 1 Prevalence of human papillomavirus (HPV) DNA in tumor tissue of oral cancer case subjects. A) By sex; B) by ...</vt:lpstr>
      <vt:lpstr>Slide 3</vt:lpstr>
      <vt:lpstr>Slide 4</vt:lpstr>
      <vt:lpstr>Fig. 2 Distribution of oral cancer case and control subjects by enzyme-linked immunosorbent assay (ELISA) value from ...</vt:lpstr>
      <vt:lpstr>Slide 6</vt:lpstr>
      <vt:lpstr>Slide 7</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2024-09-19T10:17:29Z</dcterms:modified>
</cp:coreProperties>
</file>