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47A1D-62BE-4CE3-93DA-F204413EC3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7A334-F097-45C6-B56D-AA5EC0EC7B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Left: polar plot of the projection field from a site in layer 2/3 of tree shrew striate cortex. The orientation of the projection field is in agreement with the orientation preference of its source neuron. [Adapted from Fig. 11 of Fitzpatrick (1996)]. Right: the projection field from a horizontally tuned column in layer 2/3 of the model after learning has equilibrated. The size of each circle represents the strength of the connection to each iso-orientation column. The dashed circle in the middle shows a layer 2/3 cell's classical receptive field, which is the spatial extent within which a point input causes the cell to ‘fire’ (i.e. go above its output threshold).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09F7CB-F888-4D4B-8611-81051CB24A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Left: polar plot of the projection field from a site in layer 2/3 of tree shrew striate cortex.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Left: polar plot of the projection field from a site in layer 2/3 of tree shrew striate cortex.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2024-04-26T17:45:51Z</dcterms:modified>
</cp:coreProperties>
</file>