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F7424-7092-43C5-ACCD-AF37ED1B35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B6FA0-F38B-4164-A506-E2EE8A664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SSCs derived from 2-yr-old atrophied testes form significantly shorter colonies after transplantation. A difference (*P ≤ 0.025) is detected between 2-yr atrophied testis group and all other groups. Data are presented as the mean ± SEM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566C8-BCBA-4699-907A-84EF76665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5.0455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74, Issue 1, 1 January 2006, Pages 119–124,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https://doi.org/10.1095/biolreprod.105.045591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SSCs derived from 2-yr-old atrophied testes form significantly shorter colonies after transplantation.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SSCs derived from 2-yr-old atrophied testes form significantly shorter colonies after transplantation.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2024-09-20T04:19:36Z</dcterms:modified>
</cp:coreProperties>
</file>