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E2D1D1-D32C-49DB-A6A0-CD34CC5035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45383-1D80-4666-9201-0C559F6878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SSCs derived from 2-yr-old atrophied testes form significantly shorter colonies after transplantation. A difference (*P ≤ 0.025) is detected between 2-yr atrophied testis group and all other groups. Data are presented as the mean ± SEM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80479-D448-41E2-A5EA-D280CAACA7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5.0455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74, Issue 1, 1 January 2006, Pages 119–124,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https://doi.org/10.1095/biolreprod.105.045591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SSCs derived from 2-yr-old atrophied testes form significantly shorter colonies after transplantation.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SSCs derived from 2-yr-old atrophied testes form significantly shorter colonies after transplantation.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2024-09-19T08:30:58Z</dcterms:modified>
</cp:coreProperties>
</file>