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B724C0-F926-4EBD-B014-E40EF92A24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93D79D-3D46-4F19-AC7D-348FD44A14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SSCs derived from 2-yr-old atrophied testes form significantly shorter colonies after transplantation. A difference (*P ≤ 0.025) is detected between 2-yr atrophied testis group and all other groups. Data are presented as the mean ± SEM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Society for the Study of Reproduction,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E657FA-1D1B-47C5-894C-5D98DDD083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5/biolreprod.105.04559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Biol Reprod</a:t>
            </a:r>
            <a:r>
              <a:rPr lang="en-US" altLang="en-US" sz="1000">
                <a:solidFill>
                  <a:srgbClr val="333333"/>
                </a:solidFill>
              </a:rPr>
              <a:t>, Volume 74, Issue 1, 1 January 2006, Pages 119–124,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https://doi.org/10.1095/biolreprod.105.045591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SSCs derived from 2-yr-old atrophied testes form significantly shorter colonies after transplantation.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SSCs derived from 2-yr-old atrophied testes form significantly shorter colonies after transplantation.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2024-05-08T02:33:55Z</dcterms:modified>
</cp:coreProperties>
</file>