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6F7424-7092-43C5-ACCD-AF37ED1B35D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FB6FA0-F38B-4164-A506-E2EE8A66456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SSCs derived from 2-yr-old atrophied testes form significantly shorter colonies after transplantation. A difference (*P ≤ 0.025) is detected between 2-yr atrophied testis group and all other groups. Data are presented as the mean ± SEM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by the Society for the Study of Reproduction,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6566C8-BCBA-4699-907A-84EF76665D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5/biolreprod.105.04559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Biol Reprod</a:t>
            </a:r>
            <a:r>
              <a:rPr lang="en-US" altLang="en-US" sz="1000">
                <a:solidFill>
                  <a:srgbClr val="333333"/>
                </a:solidFill>
              </a:rPr>
              <a:t>, Volume 74, Issue 1, 1 January 2006, Pages 119–124,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https://doi.org/10.1095/biolreprod.105.045591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SSCs derived from 2-yr-old atrophied testes form significantly shorter colonies after transplantation.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SSCs derived from 2-yr-old atrophied testes form significantly shorter colonies after transplantation.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2024-09-20T04:19:36Z</dcterms:modified>
</cp:coreProperties>
</file>