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B3BF0C-CD9D-4F67-BB93-76748D4FA2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FA323D-24C6-419E-B94C-EAA495ADB4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803FB3-35A8-4ECD-9A8E-B5CFF0C9B6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2024-05-04T03:08:41Z</dcterms:modified>
</cp:coreProperties>
</file>