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4FAC3E-B491-45CC-B84D-B584068902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F7B8DB-CB1B-48CC-B13D-8D36E74C711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9D29DE-BBB0-46BC-A867-F03424CBCF5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2024-09-20T12:00:52Z</dcterms:modified>
</cp:coreProperties>
</file>