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5741E3-C985-458F-8952-830F735290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C2ED8D-CC75-4980-94FF-328BB519C6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 burden of the 2009 influenza A(H1N1) pandemic in the Netherlands, calculated for six different scenarios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57C205-8A3D-47B4-B91A-C81241D1ED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q1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22, Issue 1, February 2012, Pages 150–157,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https://doi.org/10.1093/eurpub/ckq187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Disease burden of the 2009 influenza A(H1N1) pandemic in the Netherlands, calculated for six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Disease burden of the 2009 influenza A(H1N1) pandemic in the Netherlands, calculated for six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2024-04-27T00:24:54Z</dcterms:modified>
</cp:coreProperties>
</file>