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A3D18B-CA40-495E-8B36-1804BAE28D6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838372-A511-45EE-A982-0C3F2FF6D05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Confocal micrographs of a rat neocortex section that was double-labeled for GLYT1 and GFAP. Green images correspond to GLYT1 and red images to GFAP. Note the presence of large GLYT1 clusters in an astrocytic cell body (a) (A–C), on glial processes (arrows in D–F) and lining the glial profile around a blood vessel (arrows in G–I). The vessel lumen is labeled with asterisks. Scale Bar: 10 μm for (A–C); 11 μm for (D–F); 18 μm for (G–I).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4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C63730-4D6D-4CE4-829F-F2DB58F5897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4, April 2005, Pages 448–459, </a:t>
            </a:r>
            <a:r>
              <a:rPr lang="en-US" altLang="en-US" sz="1000">
                <a:solidFill>
                  <a:srgbClr val="333333"/>
                </a:solidFill>
                <a:hlinkClick r:id="rId3"/>
              </a:rPr>
              <a:t>https://doi.org/10.1093/cercor/bhh147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Confocal micrographs of a rat neocortex section that was double-labeled for GLYT1 and GFAP. Green images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Confocal micrographs of a rat neocortex section that was double-labeled for GLYT1 and GFAP. Green images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2024-04-26T01:06:42Z</dcterms:modified>
</cp:coreProperties>
</file>