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3A6C0D-66F9-461A-9D00-4D62EB72897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8EAB53-1B8B-4F73-83B5-FE4E9F8917F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Organization of the genetic environment surrounding the blaACC-1 gene of S. Bareilly 60.50. Regions identical with previously published sequences are indicated including the corresponding GenBank accession number.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2005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E965EA-04B1-448C-A7AA-475B4C447A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c/dki19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56, Issue 1, July 2005, Pages 115–121,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https://doi.org/10.1093/jac/dki190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Organization of the genetic environment surrounding the bla</a:t>
            </a:r>
            <a:r>
              <a:rPr lang="en-US" altLang="en-US" b="0" baseline="-25000"/>
              <a:t>ACC-1</a:t>
            </a:r>
            <a:r>
              <a:rPr lang="en-US" altLang="en-US" b="0"/>
              <a:t> gene of S. Bareilly 60.50.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44537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Organization of the genetic environment surrounding the blaACC-1 gene of S. Bareilly 60.50.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2024-09-20T08:37:10Z</dcterms:modified>
</cp:coreProperties>
</file>