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0EE099-A314-4055-8252-9160D5B757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E0B669-165E-4007-A12B-18CDD6A6DB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Organization of the genetic environment surrounding the blaACC-1 gene of S. Bareilly 60.50. Regions identical with previously published sequences are indicated including the corresponding GenBank accession number.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2005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CF1ED5-1DDB-4008-898D-A35095A43A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i19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56, Issue 1, July 2005, Pages 115–121,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https://doi.org/10.1093/jac/dki190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Organization of the genetic environment surrounding the bla</a:t>
            </a:r>
            <a:r>
              <a:rPr lang="en-US" altLang="en-US" b="0" baseline="-25000"/>
              <a:t>ACC-1</a:t>
            </a:r>
            <a:r>
              <a:rPr lang="en-US" altLang="en-US" b="0"/>
              <a:t> gene of S. Bareilly 60.50.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44537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Organization of the genetic environment surrounding the blaACC-1 gene of S. Bareilly 60.50.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2024-05-05T02:19:52Z</dcterms:modified>
</cp:coreProperties>
</file>