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E0B3376-462A-4459-B55C-0F182590473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A28EB90-79E7-4C1A-8AED-91B1DA43E9C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 1. 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four parts of the vertebral artery.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Association of Physicians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7CA515E-6BD7-4692-8DF1-3307737A85A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qjmed/hcg00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QJM</a:t>
            </a:r>
            <a:r>
              <a:rPr lang="en-US" altLang="en-US" sz="1000">
                <a:solidFill>
                  <a:srgbClr val="333333"/>
                </a:solidFill>
              </a:rPr>
              <a:t>, Volume 96, Issue 1, January 2003, Pages 27–54,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https://doi.org/10.1093/qjmed/hcg003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 1.  </a:t>
            </a:r>
            <a:r>
              <a:rPr lang="en-US" altLang="en-US" b="0"/>
              <a:t>The four parts of the vertebral artery.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 1.  The four parts of the vertebral artery.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2024-09-20T04:36:34Z</dcterms:modified>
</cp:coreProperties>
</file>