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04593-1284-4290-A64D-5A6586A0F0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0DFC8-9BB4-4FE3-8F7A-ACE152FB7E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 1. 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four parts of the vertebral artery.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Association of Physicians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F26026-8B3A-4A5C-BC6F-98A833CA77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g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96, Issue 1, January 2003, Pages 27–54,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https://doi.org/10.1093/qjmed/hcg003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 1.  </a:t>
            </a:r>
            <a:r>
              <a:rPr lang="en-US" altLang="en-US" b="0"/>
              <a:t>The four parts of the vertebral artery.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 1.  The four parts of the vertebral artery.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2024-05-08T11:58:19Z</dcterms:modified>
</cp:coreProperties>
</file>