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3692C7-D56F-40DC-9C88-4C5A64DA20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E8070-E8AF-4442-A0C2-49FE3DA245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 1. 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four parts of the vertebral artery.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Association of Physicians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372BB-2CAC-496D-A112-66149CDFD2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g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96, Issue 1, January 2003, Pages 27–54,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https://doi.org/10.1093/qjmed/hcg003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 1.  </a:t>
            </a:r>
            <a:r>
              <a:rPr lang="en-US" altLang="en-US" b="0"/>
              <a:t>The four parts of the vertebral artery.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 1.  The four parts of the vertebral artery.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2024-09-18T23:45:15Z</dcterms:modified>
</cp:coreProperties>
</file>