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9489DE-EBFD-43DB-8231-3C09D64C36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17B4E-1208-4D1C-A259-3EA855C9CB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load-dependent functional connectivity changes in an individual participant. In these scatter plots, each data point represents the estimated delay period activity (beta value) from a single trial, taken either from the “1 face” condition (open diamonds) or “4 faces” condition (filled circles). The beta values obtained from the right FFA (x axis, both charts) are plotted against those obtained in the right IFG (y axis, left-side chart) and left hippocampus (y axis, right-side chart) across all trials for which this participant made a correct response. The degree to which regions show correlated fluctuations in their delay period activity across trials is taken as a measure of their functional connectivity.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49B69E-6168-4516-8B13-CB7B6F2380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1618–1629, </a:t>
            </a:r>
            <a:r>
              <a:rPr lang="en-US" altLang="en-US" sz="1000">
                <a:solidFill>
                  <a:srgbClr val="333333"/>
                </a:solidFill>
                <a:hlinkClick r:id="rId3"/>
              </a:rPr>
              <a:t>https://doi.org/10.1093/cercor/bhm195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load-dependent functional connectivity changes in an individual participant. In these scatter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of load-dependent functional connectivity changes in an individual participant. In these scatter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2024-04-26T08:50:44Z</dcterms:modified>
</cp:coreProperties>
</file>