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7609E1-6665-4847-ACCE-CD5BD8576E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505666-11F3-4811-8A59-D7A0B713CE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93117-4D08-45FC-9074-8ACB0C9E33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2024-04-26T22:32:24Z</dcterms:modified>
</cp:coreProperties>
</file>