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1BB12-5BA3-4E49-9239-23908E5CD1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97926-FF07-4E61-9A11-2BDB4169A2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Homepage of the gRNA database (URL: http://www.biochem.mpg.de/∼goeringe/) including an example of the data presentation.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939A0-2CEE-42F5-96F6-E854C57BEF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Secondary structure model of gRNA gND7-506 from T.brucei based on surface probing data (5). Sensitivities of the RNA molecules to the various reagents and enzymes are indicated by the following symbols: kethoxal, open square; DMS, filled circle; DEPC, filled square; CMCT, open circle; C V, filled arrow plus bracket; S1, T1, T2: open arrow. X annotates frequent termination sites in untreated control samples. The oligo(U) tail and the achor region are boxed. (B) Three dimensional model of gND7-506 (Göringer and Hermann, unpublished). Helical regions are annotated in green, loop regions in orange, and the oligo(U) tail is in blue.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939A0-2CEE-42F5-96F6-E854C57BEFC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5.1.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5.1.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1997, Pages 104–106,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https://doi.org/10.1093/nar/25.1.104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Homepage of the gRNA database (URL: http://www.biochem.mpg.de/∼goeringe/) including an example of the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196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1997, Pages 104–106,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https://doi.org/10.1093/nar/25.1.104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Secondary structure model of gRNA gND7-506 from T.brucei based on surface probing data (5). Sensitivities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89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Homepage of the gRNA database (URL: http://www.biochem.mpg.de/∼goeringe/) including an example of the data ...</vt:lpstr>
      <vt:lpstr>Figure 2 (A) Secondary structure model of gRNA gND7-506 from T.brucei based on surface probing data (5). Sensitivities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2024-04-26T08:36:44Z</dcterms:modified>
</cp:coreProperties>
</file>