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62124-0871-4783-996C-C82B069BF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CBD3B-1F66-41C2-80F7-6BC84A1A7C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003AA-4F86-4F5F-97D4-531780C55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2024-04-27T01:52:23Z</dcterms:modified>
</cp:coreProperties>
</file>