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BC0CC-5771-46E1-9894-90128966FA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79C978-4609-4055-AE34-EF9C9CD391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 of neuropathy.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Foundation for Promotion of Cancer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C3ECA-E56A-4181-957B-47AE73640A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Progression-free survival.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Foundation for Promotion of Cancer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C3ECA-E56A-4181-957B-47AE73640A7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survival.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Foundation for Promotion of Cancer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C3ECA-E56A-4181-957B-47AE73640A7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m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jco/hym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jco/hym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37, Issue 6, June 2007, Pages 434–439,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https://doi.org/10.1093/jjco/hym068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Cumulative incidence of neuropathy.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39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37, Issue 6, June 2007, Pages 434–439,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https://doi.org/10.1093/jjco/hym068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Progression-free survival.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8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37, Issue 6, June 2007, Pages 434–439,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https://doi.org/10.1093/jjco/hym068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Overall survival.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5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Cumulative incidence of neuropathy.
</vt:lpstr>
      <vt:lpstr>Figure 2. Progression-free survival.
</vt:lpstr>
      <vt:lpstr>Figure 3. Overall survival.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2024-04-27T04:08:25Z</dcterms:modified>
</cp:coreProperties>
</file>