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BCB044-6299-47FC-9B8F-92FF6587FD8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F90FF25-3D17-4DA5-8236-664873DDE13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(44) </a:t>
            </a:r>
            <a:r>
              <a:rPr lang="en-US" altLang="en-US">
                <a:latin typeface="Arial" pitchFamily="34" charset="0"/>
                <a:ea typeface="Arial" pitchFamily="34" charset="0"/>
              </a:rPr>
              <a:t>Typical behavior of the functions dY′coh,0(JL0)/dJL0 (left top), Y′coh,2(JL0) (right top), dY′coh,2(JL0)/dJL0 (left bottom), and Y′coh,4(JL0) (right bottom) calculated by using the beam parameters at the ramping time 15 ms in the RCS.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2017. Published by Oxford University Press on behalf of the Physical Society of Japan.This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499E4E-E465-40B5-BD6B-6038D58D0BC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tep/ptw16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Prog Theor Exp Phys</a:t>
            </a:r>
            <a:r>
              <a:rPr lang="en-US" altLang="en-US" sz="1000">
                <a:solidFill>
                  <a:srgbClr val="333333"/>
                </a:solidFill>
              </a:rPr>
              <a:t>, Volume 2017, Issue 1, January 2017, 013G01, </a:t>
            </a:r>
            <a:r>
              <a:rPr lang="en-US" altLang="en-US" sz="1000">
                <a:solidFill>
                  <a:srgbClr val="333333"/>
                </a:solidFill>
                <a:hlinkClick r:id="rId3"/>
              </a:rPr>
              <a:t>https://doi.org/10.1093/ptep/ptw169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(44) </a:t>
            </a:r>
            <a:r>
              <a:rPr lang="en-US" altLang="en-US" b="0"/>
              <a:t>Typical behavior of the functions dY′coh,0(JL0)/dJL0 (left top), Y′coh,2(JL0) (right top), dY′coh,2(JL0)/dJL0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(44) Typical behavior of the functions dY′coh,0(JL0)/dJL0 (left top), Y′coh,2(JL0) (right top), dY′coh,2(JL0)/dJL0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2024-09-20T05:37:19Z</dcterms:modified>
</cp:coreProperties>
</file>