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3FA228-0F6F-4641-963B-3DE39A3D8A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4E0C9D-CF66-4619-9A8E-B9A79B792D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(44) </a:t>
            </a:r>
            <a:r>
              <a:rPr lang="en-US" altLang="en-US">
                <a:latin typeface="Arial" pitchFamily="34" charset="0"/>
                <a:ea typeface="Arial" pitchFamily="34" charset="0"/>
              </a:rPr>
              <a:t>Typical behavior of the functions dY′coh,0(JL0)/dJL0 (left top), Y′coh,2(JL0) (right top), dY′coh,2(JL0)/dJL0 (left bottom), and Y′coh,4(JL0) (right bottom) calculated by using the beam parameters at the ramping time 15 ms in the RCS.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A8C778-39C0-45CC-89B0-C3A287DEB7E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1, January 2017, 013G01, </a:t>
            </a:r>
            <a:r>
              <a:rPr lang="en-US" altLang="en-US" sz="1000">
                <a:solidFill>
                  <a:srgbClr val="333333"/>
                </a:solidFill>
                <a:hlinkClick r:id="rId3"/>
              </a:rPr>
              <a:t>https://doi.org/10.1093/ptep/ptw169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(44) </a:t>
            </a:r>
            <a:r>
              <a:rPr lang="en-US" altLang="en-US" b="0"/>
              <a:t>Typical behavior of the functions dY′coh,0(JL0)/dJL0 (left top), Y′coh,2(JL0) (right top), dY′coh,2(JL0)/dJL0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(44) Typical behavior of the functions dY′coh,0(JL0)/dJL0 (left top), Y′coh,2(JL0) (right top), dY′coh,2(JL0)/dJL0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2024-05-08T12:50:47Z</dcterms:modified>
</cp:coreProperties>
</file>