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25B9DE-2818-4700-A6CC-157A02092C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51D96-DE6E-4B45-AA32-6BC77A7F2E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(44) </a:t>
            </a:r>
            <a:r>
              <a:rPr lang="en-US" altLang="en-US">
                <a:latin typeface="Arial" pitchFamily="34" charset="0"/>
                <a:ea typeface="Arial" pitchFamily="34" charset="0"/>
              </a:rPr>
              <a:t>Typical behavior of the functions dY′coh,0(JL0)/dJL0 (left top), Y′coh,2(JL0) (right top), dY′coh,2(JL0)/dJL0 (left bottom), and Y′coh,4(JL0) (right bottom) calculated by using the beam parameters at the ramping time 15 ms in the RCS.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B98133-BAAB-4D7B-9F9A-355F4E195C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(44) </a:t>
            </a:r>
            <a:r>
              <a:rPr lang="en-US" altLang="en-US" b="0"/>
              <a:t>Typical behavior of the functions dY′coh,0(JL0)/dJL0 (left top), Y′coh,2(JL0) (right top), dY′coh,2(JL0)/dJL0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(44) Typical behavior of the functions dY′coh,0(JL0)/dJL0 (left top), Y′coh,2(JL0) (right top), dY′coh,2(JL0)/dJL0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2024-09-18T21:27:36Z</dcterms:modified>
</cp:coreProperties>
</file>