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874FB-6BC2-4E27-B2D4-7324D1EF47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11B65-F729-4844-ACC2-4DE33F8482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Hygiene behaviours and community members’ knowledge, attitudes and practices: methods and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A661B-1F06-4D05-BA71-37BD88DA25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q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25, Issue 1, March 2010, Pages 42–53,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https://doi.org/10.1093/heapro/daq004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1: </a:t>
            </a:r>
            <a:r>
              <a:rPr lang="en-US" altLang="en-US" b="0"/>
              <a:t>Hygiene behaviours and community members’ knowledge, attitudes and practices: methods and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1: Hygiene behaviours and community members’ knowledge, attitudes and practices: methods and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2024-04-26T07:29:32Z</dcterms:modified>
</cp:coreProperties>
</file>