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27FCFC-EAF4-4055-AD14-7BC9C59631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2D0F1C-26A9-40AC-B2DA-60C21F1C70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2C57F3-267F-49E9-B77E-815410761A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2024-04-27T04:13:08Z</dcterms:modified>
</cp:coreProperties>
</file>