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C22245-E6F2-4FED-8E75-472929C70E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C4B131-B0F6-4E8E-BD04-0D74E6BC6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setup of EME containing three compartment envelopes.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53008-7645-466A-AE69-E8802DFCE2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t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51, Issue 7, August 2013, Pages 619–631,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https://doi.org/10.1093/chromsci/bmt041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Experimental setup of EME containing three compartment envelopes.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Experimental setup of EME containing three compartment envelopes.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2024-09-19T01:56:46Z</dcterms:modified>
</cp:coreProperties>
</file>