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0997F-BD14-401B-B1A3-E38A56A19B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18F6E-9091-468F-8B57-E2AE2C4927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setup of EME containing three compartment envelopes.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9553C-3039-4CF9-A200-6570135663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romsci/bmt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51, Issue 7, August 2013, Pages 619–631,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https://doi.org/10.1093/chromsci/bmt041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Experimental setup of EME containing three compartment envelopes.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Experimental setup of EME containing three compartment envelopes.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2024-09-21T01:13:28Z</dcterms:modified>
</cp:coreProperties>
</file>