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C22245-E6F2-4FED-8E75-472929C70ED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C4B131-B0F6-4E8E-BD04-0D74E6BC62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Experimental setup of EME containing three compartment envelopes.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[2013].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853008-7645-466A-AE69-E8802DFCE2B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hromsci/bmt0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Chromatogr Sci</a:t>
            </a:r>
            <a:r>
              <a:rPr lang="en-US" altLang="en-US" sz="1000">
                <a:solidFill>
                  <a:srgbClr val="333333"/>
                </a:solidFill>
              </a:rPr>
              <a:t>, Volume 51, Issue 7, August 2013, Pages 619–631,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https://doi.org/10.1093/chromsci/bmt041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Experimental setup of EME containing three compartment envelopes.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Experimental setup of EME containing three compartment envelopes.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2024-09-19T01:56:46Z</dcterms:modified>
</cp:coreProperties>
</file>