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67EC7-8977-4E5D-8E76-B4095D0FA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61419-6CF9-41B2-B70B-BAEFD4CBFE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setup of EME containing three compartment envelopes.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40946-F0A2-4EB5-A0A9-8D5F49A7EE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t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51, Issue 7, August 2013, Pages 619–631,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https://doi.org/10.1093/chromsci/bmt041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Experimental setup of EME containing three compartment envelopes.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Experimental setup of EME containing three compartment envelopes.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2024-05-11T03:37:47Z</dcterms:modified>
</cp:coreProperties>
</file>