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EE2F69-5CC2-4C95-B6F0-6B7ABEEA90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DC32C1-A9D3-401F-8B30-8A4BB6BFF6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systolic pulmonary pressures on cardiac catheter and echocardiographically determined tricuspid gradient (echo TG) in 137 patients. A clear positive correlation is evident (r2 = 0.45); however, PAH is evident in many patients with low tricuspid gradients.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Rheumatology Vol. 43 No. 4 (c) British Society for Rheumatology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CC6C84-25B4-406C-B042-3D6426E096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mean pulmonary pressures (mPAP) on cardiac catheter and corrected DLCO in 85 SSc patients without significant pulmonary fibrosis. A weak negative correlation is seen (r2 = 0.09), but few patients with very low gas transfer do not have PAH.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Rheumatology Vol. 43 No. 4 (c) British Society for Rheumatology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CC6C84-25B4-406C-B042-3D6426E096B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h0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rheumatology/keh0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43, Issue 4, April 2004, Pages 461–466,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https://doi.org/10.1093/rheumatology/keh067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Relationship between systolic pulmonary pressures on cardiac catheter and echocardiographically determined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704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43, Issue 4, April 2004, Pages 461–466,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https://doi.org/10.1093/rheumatology/keh067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Relationship between mean pulmonary pressures (mPAP) on cardiac catheter and corrected DLCO in 85 SSc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3077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1. Relationship between systolic pulmonary pressures on cardiac catheter and echocardiographically determined ...</vt:lpstr>
      <vt:lpstr>Fig. 2. Relationship between mean pulmonary pressures (mPAP) on cardiac catheter and corrected DLCO in 85 SSc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2024-04-26T11:14:21Z</dcterms:modified>
</cp:coreProperties>
</file>