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2EE8E-1B6E-45F2-96C5-1AACECD1A8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0D599-580E-4EAB-B898-249049BDB0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Ultrasonograph of the right calf. Three arrows point out a pipeline‐shape lesion without signals of blood flow, which appears to be a worm.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744BD-86F0-4546-92F8-17CE4B8FBF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08-8305.2012.006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19, Issue 5, 1 September 2012, Pages 314–316,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https://doi.org/10.1111/j.1708-8305.2012.00635.x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Ultrasonograph of the right calf. Three arrows point out a pipeline‐shape lesion without signals of blood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04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Ultrasonograph of the right calf. Three arrows point out a pipeline‐shape lesion without signals of blood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2024-04-26T15:25:19Z</dcterms:modified>
</cp:coreProperties>
</file>