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B5C06F5-503A-4A25-ACEF-4CABD4A4B7D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9DB93B2-2FE6-4B64-9C89-06F0BDFA5AB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Viscous long term and elastic instantaneous trends as produced by the bedrock model for the present day. The patterns are displayed either as uplift rates (upper panels) or as corresponding gravity trends where the pure loading gravitational effect is disregarded (lower panels). The corresponding total patterns (viscous+elastic) are not shown separately as they are similar to the dominant viscous patterns.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2001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5A63366-1A61-4992-A99A-6E09DFF15EE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46/j.1365-246x.2001.01442.x"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Geophys J Int</a:t>
            </a:r>
            <a:r>
              <a:rPr lang="en-US" altLang="en-US" sz="1000">
                <a:solidFill>
                  <a:srgbClr val="333333"/>
                </a:solidFill>
              </a:rPr>
              <a:t>, Volume 145, Issue 3, June 2001, Pages 835–849, </a:t>
            </a:r>
            <a:r>
              <a:rPr lang="en-US" altLang="en-US" sz="1000">
                <a:solidFill>
                  <a:srgbClr val="333333"/>
                </a:solidFill>
                <a:hlinkClick r:id="rId3"/>
              </a:rPr>
              <a:t>https://doi.org/10.1046/j.1365-246x.2001.01442.x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Viscous long term and elastic instantaneous trends as produced by the bedrock model for the present day.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Viscous long term and elastic instantaneous trends as produced by the bedrock model for the present day.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2024-09-18T23:32:43Z</dcterms:modified>
</cp:coreProperties>
</file>