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AC5E0-5848-403F-A20B-E53218A4C5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DC918-2C7D-4D6E-9308-B7428BEC78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0F413-9178-4AD5-9576-46BE524607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2024-04-26T08:47:17Z</dcterms:modified>
</cp:coreProperties>
</file>