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E023F27-094E-43E1-B4EC-630C40257474}"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7CD6563-E2EC-48DF-A013-193F5E68CB60}"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S1-locked ERPs and scalp maps. The left panel shows the scalp distribution of the grand average difference wave (instructed − free), revealing a maximum over parietal electrodes. The right panel shows the grand average ERPs sorted by choice condition (instructed, free) at electrode Pz, plotted against time relative to the onset of S1. The time windows used for entry into the choice × time ANOVA are indicated by broken lines.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2009.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E43A082-82DB-45BF-9DC7-F9CD2338475B}"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n252"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19, Issue 10, October 2009, Pages 2352–2360, </a:t>
            </a:r>
            <a:r>
              <a:rPr lang="en-US" altLang="en-US" sz="1000">
                <a:solidFill>
                  <a:srgbClr val="333333"/>
                </a:solidFill>
                <a:hlinkClick r:id="rId3"/>
              </a:rPr>
              <a:t>https://doi.org/10.1093/cercor/bhn252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S1-locked ERPs and scalp maps. The left panel shows the scalp distribution of the grand average difference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5. S1-locked ERPs and scalp maps. The left panel shows the scalp distribution of the grand average difference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2024-09-18T23:34:25Z</dcterms:modified>
</cp:coreProperties>
</file>