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54F1D3-92C8-4F5D-B7C4-6EF30943D73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6FAA1B-7C51-4514-86F3-C1724C6F6F1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Tandem affinity purified Zfhx1b complexes contain multiple subunits of NuRD. (A) Graphic presentation of the mouse Zfhx1b protein and the N-terminally 3XFS-tagged variant. The N-terminal and C-terminal zinc finger domains (NZF and CZF), Smad-binding domain (SBD), homeodomain-like domain (HD), the C3H type zinc finger (light grey box) and the CtBP interacting sites (CBS) are shown. (B) Schematic representation of the variant tandem affinity purification procedure. The first purification involves an in-batch Flag-IP of extracts of HEK293T cells, containing transiently synthesized 3XFS-Zfhx1b proteins. Upon elution with 3XFLAG peptides, the eluted proteins were applied to a streptactin-agarose column for a second purification. Precipitation was done using acetone. (C) Brilliant blue G-colloidal staining of the purified proteins from HEK293T cells transiently producing 3XFS-Zfhx1b or 3XFS-tag only. Co-purified proteins were identified by 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B85FC1-1C3A-43FD-801F-4852B48A5B3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0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8, 15 April 2008, Pages 1175–1183, </a:t>
            </a:r>
            <a:r>
              <a:rPr lang="en-US" altLang="en-US" sz="1000">
                <a:solidFill>
                  <a:srgbClr val="333333"/>
                </a:solidFill>
                <a:hlinkClick r:id="rId3"/>
              </a:rPr>
              <a:t>https://doi.org/10.1093/hmg/ddn007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Tandem affinity purified Zfhx1b complexes contain multiple subunits of NuRD. (A) Graphic presentation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Tandem affinity purified Zfhx1b complexes contain multiple subunits of NuRD. (A) Graphic presentation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2024-04-26T17:52:34Z</dcterms:modified>
</cp:coreProperties>
</file>