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71EFA-9101-4DFB-BFD7-C12EECF0E8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289F78-C76B-44AE-A1A4-F537EDFEF1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Lateral surface view and coronal sections (a–i) illustrating anterograde tracer injections in caudal STG (dark gray), with “opened” lateral sulcus shown in blue and resulting fiber and terminal label in case M4. Labeled fibers course through the white matter of the STG and the extreme and external capsules (i–f) rostrally and then just dorsal to the UF towards the frontal lobe. The pattern and density of label was the same in both hemispheres, suggesting that the MTL removal did not disrupt fibers from the caudal STG to the frontal lobe. A, amygdala; p, principal sulcus; see previous figures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BDCC9E-181A-46BB-B6A3-6B14340975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2114–2130, </a:t>
            </a:r>
            <a:r>
              <a:rPr lang="en-US" altLang="en-US" sz="1000">
                <a:solidFill>
                  <a:srgbClr val="333333"/>
                </a:solidFill>
                <a:hlinkClick r:id="rId3"/>
              </a:rPr>
              <a:t>https://doi.org/10.1093/cercor/bhn236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Lateral surface view and coronal sections (a–i) illustrating anterograde tracer injections in caudal STG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Lateral surface view and coronal sections (a–i) illustrating anterograde tracer injections in caudal STG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2024-04-26T17:55:03Z</dcterms:modified>
</cp:coreProperties>
</file>