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9FABF6-D705-40B2-A976-B2804616EA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C28213-B38B-4A6F-824A-AAB11C0670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maximum cytomegalovirus (CMV) levels in patients with or without the specific single-nucleotide polymorphism that results in the substitution of arginine for glutamine in position 753 of Toll-like receptor 2 (the TLR2 Arg753Gln polymorphism).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FA5192-2E9B-4676-BDAA-9BCE03D6FF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43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44, Issue 10, 15 May 2007, Pages 1315–1320,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https://doi.org/10.1086/514339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Mean maximum cytomegalovirus (CMV) levels in patients with or without the specific single-nucleotide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Mean maximum cytomegalovirus (CMV) levels in patients with or without the specific single-nucleotide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2024-04-26T18:19:30Z</dcterms:modified>
</cp:coreProperties>
</file>