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E5191-BA24-4203-9BB3-754B41C97F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9E077-2C0E-483C-8D01-7F4F6D4B8C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tiered approach to risk assessment in primary prevention. See text for explanation.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80422-7EF1-48B9-839A-715BC06EFE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7, April 2010, Pages 777–783,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A tiered approach to risk assessment in primary prevention. See text for explanation.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A tiered approach to risk assessment in primary prevention. See text for explanation.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2024-04-26T22:28:50Z</dcterms:modified>
</cp:coreProperties>
</file>