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0F79A-24FA-4EAE-8D20-361CA293A3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CF232F-EEA7-4613-A483-4EF8EA4FF6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Study flow 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5A4AC-29E1-4B8B-BDA5-D7A1E21928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Intention-to-treat analysis of all randomised patients. Kaplan–Meier survival by treatment. Bottom: number of patients at risk by treatment arm.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5A4AC-29E1-4B8B-BDA5-D7A1E219289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Kaplan–Meier DFS by treatment arm. Bottom: number of patients at risk by treatment arm.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5A4AC-29E1-4B8B-BDA5-D7A1E219289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OS by number of involved nodes (N–/N+ 6). Bottom: number of patients at risk by treatment arm.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5A4AC-29E1-4B8B-BDA5-D7A1E219289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DFS by number of involved nodes (N–/N+ 6). Bottom: number of patients at risk by treatment arm.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5A4AC-29E1-4B8B-BDA5-D7A1E219289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f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f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f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nnonc/mdf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annonc/mdf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13, Issue 2, 20 February 2002, Pages 299–307,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https://doi.org/10.1093/annonc/mdf040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Study flow 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769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13, Issue 2, 20 February 2002, Pages 299–307,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https://doi.org/10.1093/annonc/mdf040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Intention-to-treat analysis of all randomised patients. Kaplan–Meier survival by treatment. Bottom: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527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13, Issue 2, 20 February 2002, Pages 299–307,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https://doi.org/10.1093/annonc/mdf040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Kaplan–Meier DFS by treatment arm. Bottom: number of patients at risk by treatment arm.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945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13, Issue 2, 20 February 2002, Pages 299–307,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https://doi.org/10.1093/annonc/mdf040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OS by number of involved nodes (N–/N+ &lt;6 and N+ &gt;6). Bottom: number of patients at risk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387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13, Issue 2, 20 February 2002, Pages 299–307,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https://doi.org/10.1093/annonc/mdf040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DFS by number of involved nodes (N–/N+ &lt;6 and N+ &gt;6). Bottom: number of patients at risk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353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Study flow chart.
</vt:lpstr>
      <vt:lpstr>Figure 2. Intention-to-treat analysis of all randomised patients. Kaplan–Meier survival by treatment. Bottom: ...</vt:lpstr>
      <vt:lpstr>Figure 3. Kaplan–Meier DFS by treatment arm. Bottom: number of patients at risk by treatment arm.
</vt:lpstr>
      <vt:lpstr>Figure 4. OS by number of involved nodes (N–/N+ &lt;6 and N+ &gt;6). Bottom: number of patients at risk by ...</vt:lpstr>
      <vt:lpstr>Figure 5. DFS by number of involved nodes (N–/N+ &lt;6 and N+ &gt;6). Bottom: number of patients at risk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2024-04-27T00:43:31Z</dcterms:modified>
</cp:coreProperties>
</file>