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8FB68B-9724-41B2-B355-28522EA9117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45A886-C80B-4DFD-9153-8C242770930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Sir2 does not controls rDNA stability. (A) Upper panel: schematic of rDNA:URA3+ reporter strain. Bottom panel: silencing assay of a URA3+, rDNA:URA3+ reporter strains in WT and csm1 Δ/Δ isolates in non-selective (N/S) and -uridine (-Uri) media. Error bars: standard deviation (SD) of three biological replicates. (B) Schematic URA3+-rDNA, rDNA-URA3+ and rDNA:URA3+ reporter strains and the mechanism leading to FOA resistance. (C) URA3+-rDNA and rDNA-URA3+ fluctuation analyses. p-value calculated with Kruskal–Wallis statistical test is: 2.877 × 10−09. (D) Fluctuation analyses in rDNA-URA3 and URA3+-rDNA in WT, sir2Δ/Δ isolates. p-values = 1.302e−07 and 0.665, respectively. (E) Percentage (%) marker URA3+ loss with in the rDNA:URA3 reporter strain in WT and sir2Δ/Δ isolates. Violin plots represent all colonies that lost the URA3+ after fluctuation analysis detected by lack of growth on –Uri media.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812113-1A63-436E-AC9C-2CCCDCC4A4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Monopolin complex, but not Sir2, controls rDNA stability. (A) rDNA-URA3 Fluctuation analyses in WT, sir2Δ/Δ and csm1Δ/Δ cells. p-values for WT versus sir2Δ/Δ and csm1Δ/Δ is respectively: 1.30 × 10 −07 and 2.727 × 10−06. (B) Fluctuation analyses of a URA3+ heterozygous strain containing a heterozygous URA3 at its endogenous locus in WT, sir2Δ/Δ and csm1Δ/Δ cells. p-values = 0.00355 and 0.02623,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812113-1A63-436E-AC9C-2CCCDCC4A4F7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Loss of Heterozygosity is elevated at subtelomeric regions. (A) Schematic of Candida albicans chromosome organisation. The locations of TLO α, β and γ genes are indicated with blue arrows, the locations of the integrated URA3+ marker genes are indicated with magenta arrows. (B) Schematic of possible mechanisms leading to FOA resistance. Point mutation: the URA3+ marker is non-functional due to a mutation in the gene sequence. Aneuploidy: the URA3+ marker gene is lost due to a whole-chromosome loss event. Loss of Heterozygosity (LOH): a break-induced recombination (BIR) event leads to loss of the URA3+ marker gene. (C) Fluctuation analysis for LOH Rates in TLOα10-URA3+, TLOα12-URA3+ and TLOγ16-URA3+ compared to the URA3/ura3Δ endogenous heterozygous strain (URA3+). P-values, calculated with the Kruskal-Wallis statistical test, are 2.877 × 10−09 for TLOα10-URA3+, 0.003892 for TLOα12-URA3+ and 2.035 × 10−07 for TLOγ16-URA3+. (D) URA3+PCR analyses with primers specific for the URA3+marker genes was performed with 10 colonies before the Fluctuation analyses (BEFORE LOH) and with 10 FOA resistant colonies (AFTER LOH). A URA3+ and a ura3 Δ/Δ strains was included as a positive and negative control. (E) Schematics of the TLO α10-URA3+-SAT1 strain. A breaking point between the SAT1 gene and URA3+ marker gene would produce FoA resistant (FOAR) and NAT resistant (NATR) colonies. A breaking point upstream of both marker genes would produce FOAR colonies that are sensitive to NAT. (F) Percentage (%) of drug resistant colonies after fluctuation analyses.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812113-1A63-436E-AC9C-2CCCDCC4A4F7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Sir2 suppresses recombination of TLOα10 and TLOα12 genes but not TLOγ16. (A) Schematic TLOα10-URA3+, TLOα12-URA3+ and TLOγ16-URA3+ reporter strains. (B) for TLOα10-URA3+, TLOα12-URA3+ and TLOγ16-URA3+ fluctuation analyses in WT and sir2Δ/Δ cells. p-value for each TLO gene in WT versus sir2Δ/Δ is respectively: 4.846 × 10−09, 2.035 × 10−07 and 0.0001475.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812113-1A63-436E-AC9C-2CCCDCC4A4F7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Sir2 represses mitotic recombination at TLO genes via a 300 bp TLO Recombination Element. (A) Schematic of TLOα10-URA3+ and TLOα10ΔTRE-URA3+ reporter strains. The TRE region and the BTS regions are highlighted. (B) TLO10-URA3+, TLOα10 Δ TRE-URA3+ fluctuation analysis in WT and sir2Δ/Δ cells. (C) Schematic of TLOγ16-URA3+, TLOγ16- TRE-URA3+. (D) TLOγ16-URA3+, TLOγ16- TRE-URA3+ fluctuation analyses in WT and sir2Δ/Δ cells. p-value = 3.067 × 10−06.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812113-1A63-436E-AC9C-2CCCDCC4A4F7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Stress conditions increase LOH associated with all genomic loci tested. (A) Schematic of TLOα10-URA3+, TLOγ16-URA3+, URA3+ and rDNA-URA3+. (B) TLOα10-URA3+, TLOγ16-URA3+, URA3+ and rDNA-URA3+ fluctuation analysis without (−) and with (+) fluconazole treatment. The calculated p-values in the presence and absence of fluconazole for each strain are respectively 2.035 × 10−07, 1.125 × 10−05, 3.697 × 10−07 and 2.035 × 10−07.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812113-1A63-436E-AC9C-2CCCDCC4A4F7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Instability of TLO genes triggered by stress conditions masks the action of Sir2. (A) Schematic of TLOα10-URA3+. (B) TLOα10-URA3+fluctuation analysis in WT and sir2Δ/Δ cells without (−) and with (+) fluconazole treatment. p-values = 4.846 × 10−09 and 0.6591, respectively. (C) Fluctuation analysis for LOH Rates in TLOα10-URA3+ in WT and sir2Δ/Δ cells without (−) and with (+) H2O2 treatment. p-values = 4.846 × 10−09 and 0.0001475, respectively. (D) TLOα10-URA3+ in WT and sir2Δ/Δ cells fluctuation analysis at 30°C or 39°C. p-values = 4.846 × 10−09 and 3.065 × 10−05, respectively. (E) Schematic of TLOα10 Δ TRE-URA3+. (F) TLOα10 Δ TRE-URA3+ fluctuation analysis without (−) and with (+) fluconazole treatment. p-values = 3.065 × 10−05.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812113-1A63-436E-AC9C-2CCCDCC4A4F7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Regulation of genome plasticity in C. albicans. (A) Schematic model to represent recombination control at the rDNA locus in WT, sir2Δ/Δ and csm1Δ/Δ cells. (B) Schematic model to represent recombination control at subtelomeric regions in WT and sir2Δ/Δ cells. (C) Schematic model to represent recombination rates in control or under stress conditions (30/39°C, fluconazole and H2O2 treatment) in WT, sir2Δ/Δ cells.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812113-1A63-436E-AC9C-2CCCDCC4A4F7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nar/gkw5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Sir2 does not controls rDNA stability. (A) Upper panel: schematic of rDNA:URA3</a:t>
            </a:r>
            <a:r>
              <a:rPr lang="en-US" altLang="en-US" b="0" baseline="30000"/>
              <a:t>+</a:t>
            </a:r>
            <a:r>
              <a:rPr lang="en-US" altLang="en-US" b="0"/>
              <a:t> reporter strain.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79700" y="1371600"/>
            <a:ext cx="379601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The Monopolin complex, but not Sir2, controls rDNA stability. (A) rDNA-URA3 Fluctuation analyses in WT,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64211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Loss of Heterozygosity is elevated at subtelomeric regions. (A) Schematic of Candida albicans chromosome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82900" y="1371600"/>
            <a:ext cx="336765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Sir2 suppresses recombination of TLOα10 and TLOα12 genes but not TLOγ16. (A) Schematic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4019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Sir2 represses mitotic recombination at TLO genes via a 300 bp TLO Recombination Element. (A) Schematic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352800" y="1371600"/>
            <a:ext cx="244128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Stress conditions increase LOH associated with all genomic loci tested. (A) Schematic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78000" y="1371600"/>
            <a:ext cx="558849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Instability of TLO genes triggered by stress conditions masks the action of Sir2. (A) Schematic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33700" y="1371600"/>
            <a:ext cx="327710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44, Issue 19, 2 November 2016, Pages 9166–9179,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https://doi.org/10.1093/nar/gkw594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Regulation of genome plasticity in C. albicans. (A) Schematic model to represent recombination control at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86100" y="1371600"/>
            <a:ext cx="297760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24</Paragraphs>
  <Slides>8</Slides>
  <Notes>8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9">
      <vt:lpstr>13_Office Theme</vt:lpstr>
      <vt:lpstr>Figure 1. Sir2 does not controls rDNA stability. (A) Upper panel: schematic of rDNA:URA3+ reporter strain. ...</vt:lpstr>
      <vt:lpstr>Figure 2. The Monopolin complex, but not Sir2, controls rDNA stability. (A) rDNA-URA3 Fluctuation analyses in WT, ...</vt:lpstr>
      <vt:lpstr>Figure 3. Loss of Heterozygosity is elevated at subtelomeric regions. (A) Schematic of Candida albicans chromosome ...</vt:lpstr>
      <vt:lpstr>Figure 4. Sir2 suppresses recombination of TLOα10 and TLOα12 genes but not TLOγ16. (A) Schematic ...</vt:lpstr>
      <vt:lpstr>Figure 5. Sir2 represses mitotic recombination at TLO genes via a 300 bp TLO Recombination Element. (A) Schematic of ...</vt:lpstr>
      <vt:lpstr>Figure 6. Stress conditions increase LOH associated with all genomic loci tested. (A) Schematic of ...</vt:lpstr>
      <vt:lpstr>Figure 7. Instability of TLO genes triggered by stress conditions masks the action of Sir2. (A) Schematic of ...</vt:lpstr>
      <vt:lpstr>Figure 8. Regulation of genome plasticity in C. albicans. (A) Schematic model to represent recombination control at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2024-09-20T16:55:38Z</dcterms:modified>
</cp:coreProperties>
</file>