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283EA-6788-4BA6-8F14-5C3B4DB428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BAEFF-5A5A-48DD-B6C9-CBE15AD1C1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A) Ciadogram without branch lengths by integrating neighbor-joining, maximum-parsimony, and maximum-likelihood trees based on nicotinamide adenine dinucleotide dehydrogenase subunit 1 (ND1) gene sequences. B) Cladogram without branch lengths by integrating neighbor-joining, maximum-parsimony, and maximum-likelihood trees based on cytochrome b (Cytb) gene sequences. Three numbers at the nodes separated by “/” from left to right are bootstrap values following neighbor-joining (2,000 replicates), maximum-parsimony (2,000 replicates), and maximum-likelihood (100 replicates) approaches, respectively. An asterisk (*) indicates 3 approaches obtained the same bootstrap values. Black squares indicate that the interior topologies of the 3 clades are disparate by 3 methods despite high bootstrap values. The number “0” in the ND1 cladogram tree indicates that the Japanese clade in maximum-likelihood tree locates at other position but with a poor bootstrap support (see text for details). Species abbreviations are defined in Table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54A0E-EE65-4FCA-937A-990E457654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Barbastella beijingensis (IOZ-BRG00054), male. Photo by Shu-Yi Zhang.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54A0E-EE65-4FCA-937A-990E457654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Ventral and lateral views of the skull of Barbastella beijingensis (IOZ-BRG00054), male, with lateral and dorsal views of the lower jaw.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54A0E-EE65-4FCA-937A-990E4576547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Spectrogram of consecutive echolocation calls produced by Barbastella beijingensis. The spectrogram was made using a 1,024-point fast Fourier transform and a Hanning window. A brief frequency-modulated signal is followed by a longer call with a convex frequency-time course.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54A0E-EE65-4FCA-937A-990E4576547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7-MAMM-A-114R2.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44/07-MAMM-A-114R2.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44/07-MAMM-A-114R2.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644/07-MAMM-A-114R2.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6, December 2007, Pages 1393–1403,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https://doi.org/10.1644/07-MAMM-A-114R2.1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A) Ciadogram without branch lengths by integrating neighbor-joining, maximum-parsimony,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9040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6, December 2007, Pages 1393–1403,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https://doi.org/10.1644/07-MAMM-A-114R2.1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Barbastella beijingensis (IOZ-BRG00054), male. Photo by Shu-Yi Zhang.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91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6, December 2007, Pages 1393–1403,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https://doi.org/10.1644/07-MAMM-A-114R2.1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Ventral and lateral views of the skull of Barbastella beijingensis (IOZ-BRG00054), male, with lateral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78200" y="1371600"/>
            <a:ext cx="23907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6, December 2007, Pages 1393–1403,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https://doi.org/10.1644/07-MAMM-A-114R2.1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Spectrogram of consecutive echolocation calls produced by Barbastella beijingensis. The spectrogram was made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63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 A) Ciadogram without branch lengths by integrating neighbor-joining, maximum-parsimony, and ...</vt:lpstr>
      <vt:lpstr>Fig. 2 Barbastella beijingensis (IOZ-BRG00054), male. Photo by Shu-Yi Zhang.
</vt:lpstr>
      <vt:lpstr>Fig. 3 Ventral and lateral views of the skull of Barbastella beijingensis (IOZ-BRG00054), male, with lateral and ...</vt:lpstr>
      <vt:lpstr>Fig. 4 Spectrogram of consecutive echolocation calls produced by Barbastella beijingensis. The spectrogram was made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2024-04-26T11:45:00Z</dcterms:modified>
</cp:coreProperties>
</file>