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569D77-2E4B-48EA-8BEF-F08D87C78D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3BF31E-6F36-4606-AB29-19B9263667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Odds ratio of plaque index &gt;1 for low and moderate tertiles of community socioeconomic status (SES) compared with the highest tertile (referent category). Odds ratio adjusted for age, systolic and diastolic blood pressure, glucose, and individual 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534040-FE4E-4194-BA3D-3337A00694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mjhyper.2005.12.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19, Issue 6, June 2006, Pages 560–566, </a:t>
            </a:r>
            <a:r>
              <a:rPr lang="en-US" altLang="en-US" sz="1000">
                <a:solidFill>
                  <a:srgbClr val="333333"/>
                </a:solidFill>
                <a:hlinkClick r:id="rId3"/>
              </a:rPr>
              <a:t>https://doi.org/10.1016/j.amjhyper.2005.12.008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Odds ratio of plaque index &gt;1 for low and moderate tertiles of community socioeconomic status (SES)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273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Odds ratio of plaque index &gt;1 for low and moderate tertiles of community socioeconomic status (SES)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2024-04-26T13:16:07Z</dcterms:modified>
</cp:coreProperties>
</file>