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961FE-46A2-4145-A39D-BFC6A09D1F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D7EC0-3931-43FF-BB17-9B56A88A5A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E31D9-67C1-489C-943E-D37C4A89C6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2024-04-26T11:07:32Z</dcterms:modified>
</cp:coreProperties>
</file>