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0D53A8-3C43-4677-B8CA-8D89D0FB86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14EDA-D589-4CB1-83B2-0BB517CB79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8. The role of IP‐10 in CHS. Five days after sensitization with 3.0% TNCB, mice were challenged with 1.0% TNCB and injected with either 100 µg of anti‐mouse IP‐10 mAb or 1 µg of rmIP‐10 intradermally into the ear. Ear swelling was then measured. (A) Wild‐type mice were treated with either control Ig or anti‐IP‐10 mAb. (B) Wild‐type mice or TNF‐α–/– mice were treated with PBS or rIP‐10 before or after sensitization with TNCB and then ear swelling was measured. Each circle represents an individual mouse. An average ± SD for each group of mice is shown. Student’s t‐test was used for statistical evaluation of the results. *P &lt; 0.05 and 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4CDBE-E6DC-457C-9BE0-F5D632E8D8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g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15, Issue 2, January 2003, Pages 251–260,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https://doi.org/10.1093/intimm/dxg028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8. The role of IP‐10 in CHS. Five days after sensitization with 3.0% TNCB, mice were challenged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The role of IP‐10 in CHS. Five days after sensitization with 3.0% TNCB, mice were challenged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2024-04-26T12:37:24Z</dcterms:modified>
</cp:coreProperties>
</file>