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D2008-BA48-4D0C-98F2-76C61A02A9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814FA-BB1E-47A8-95AB-37A813B57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Cosmological constraints on ΛCDM cosmologies (upper panel) and flat CDM models where we allow w to vary (lower panel), from WMAP5 (blue), Union SN (green) and our constraint on rs/DV(0.275) (solid contours). Contours are plotted for , corresponding to 68 and 95 per cent confidence intervals. The dashed lines show flat models (upper panel) and Λ models (lower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262A9-9844-4DA9-AB5D-C88C02552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401, Issue 4, February 2010, Pages 2148–2168,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Cosmological constraints on ΛCDM cosmologies (upper panel) and flat CDM models where we allow w to vary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Cosmological constraints on ΛCDM cosmologies (upper panel) and flat CDM models where we allow w to vary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2024-04-26T07:01:39Z</dcterms:modified>
</cp:coreProperties>
</file>