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927FF-6A82-4790-BBF9-8D759FD3B0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2B067-1D10-46AB-B7DA-E3F0257BF3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4AA3F-2BC1-4662-86D0-3A2DD5296A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2024-04-26T12:36:54Z</dcterms:modified>
</cp:coreProperties>
</file>