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310953-63B2-4B60-8592-11606AAF63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FA93C3-0C82-4E5F-9E98-4790B999A3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Comparison of surface distances errors (mm) of one subject at 4 time points from 3 to 12 months old. (a–d) are the surface distance errors between the cortical surfaces predicted by our model and the ground truth cortical surfaces at 3, 6, 9, and 12 months old, respectively. (e–h) are the surface distance errors between the cortical surfaces predicted by the hybrid registration algorithm and the ground truth cortical surfaces at 3, 6, 9, and 12 months old, respectively. The color bars are shown on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3E0EB5-4EE6-4401-963E-8C462D2889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2272–2284, </a:t>
            </a:r>
            <a:r>
              <a:rPr lang="en-US" altLang="en-US" sz="1000">
                <a:solidFill>
                  <a:srgbClr val="333333"/>
                </a:solidFill>
                <a:hlinkClick r:id="rId3"/>
              </a:rPr>
              <a:t>https://doi.org/10.1093/cercor/bhr293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Comparison of surface distances errors (mm) of one subject at 4 time points from 3 to 12 months old. (a–d)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Comparison of surface distances errors (mm) of one subject at 4 time points from 3 to 12 months old. (a–d)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2024-04-26T14:08:05Z</dcterms:modified>
</cp:coreProperties>
</file>