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018282-264E-4FA3-A994-94DAC3B737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3D25D7-5EC7-4B3B-BE2A-0F0B6C7A9C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Mid-frontal (FCz) EEG relationships with prediction error measures. Topographic plots show regression slopes in the TF-ROIs. FCz is indicated on the first topoplot. Time–frequency plots of slopes show the regression weight with absolute prediction error, demonstrating that prediction error magnitude scales with mid-frontal theta. This theta-band relationship does not depend on the sign of the prediction error, as demonstrated by a lack of statistical difference between negative and positive prediction errors in the theta-band TF-ROI. In contrast, there was an intercept offset for negative compared with positive prediction errors in this TF-ROI (converted to decibel change from pre-cue baseline intercept). These plots demonstrate how mid-frontal theta does not reflect a signed prediction error; rather, it reflects the overall degree of surprise with an asymmetrical offset when events are worse than expected.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FF5701-C819-47F3-931A-34D0C011D8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11, November 2012, Pages 2575–2586,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Mid-frontal (FCz) EEG relationships with prediction error measures. Topographic plots show regression slopes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Mid-frontal (FCz) EEG relationships with prediction error measures. Topographic plots show regression slopes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2024-04-26T18:24:36Z</dcterms:modified>
</cp:coreProperties>
</file>