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832B6-4A5E-49D2-BAD1-878390C078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329E77-D56A-4630-888E-A8D31A0AC6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5. Sample face-house stimuli from Experiment 2. The procedures followed those of Experiment 1 with the exception that the house stimuli now occupied the same region of space as the eyes–nose–mouth region of the face stimuli. Face images developed by the Max-Planck Institute for Biological Cybernetics in Tübingen, Germany.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E1F9DA-785D-4EE6-927D-45F55E827A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1346–1357,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5. Sample face-house stimuli from Experiment 2. The procedures followed those of Experiment 1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5. Sample face-house stimuli from Experiment 2. The procedures followed those of Experiment 1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2024-04-26T14:28:53Z</dcterms:modified>
</cp:coreProperties>
</file>