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841185-B993-4839-B23C-AFF866E6E0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FE75D-FA7F-4E58-B83E-85B9B9E798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precision of the WSD classifier in relation to the precision of the sense-tagged corpus. The x-axis represents abbreviations ordered by the ascending order of the precision of STC (STC-P). Lines with diamond points denote the precision of STC (STC-P) and the precision of STC after remove rare senses (STC-P (RMRS)); and lines with circular points denote the precision of the WSD classifier (WSD-P) and the precision of the WSD classifier after removing rare senses (WSD-P) (RMRS).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2AD03-0AFD-4D1B-8B5A-8F8E9622D6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9, Issue 6, November 2002, Pages 621–636,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precision of the WSD classifier in relation to the precision of the sense-tagged corpus. The x-axis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precision of the WSD classifier in relation to the precision of the sense-tagged corpus. The x-axis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2024-05-04T18:52:21Z</dcterms:modified>
</cp:coreProperties>
</file>