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6C18B48-5B59-48A0-BB3D-F15B48FB04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0DF9F19-B396-44E7-9100-D3CEC0303909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precision of the WSD classifier in relation to the precision of the sense-tagged corpus. The x-axis represents abbreviations ordered by the ascending order of the precision of STC (STC-P). Lines with diamond points denote the precision of STC (STC-P) and the precision of STC after remove rare senses (STC-P (RMRS)); and lines with circular points denote the precision of the WSD classifier (WSD-P) and the precision of the WSD classifier after removing rare senses (WSD-P) (RMRS).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D8D708-F594-4C1D-A2B5-7C26C66DCBF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110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9, Issue 6, November 2002, Pages 621–636,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https://doi.org/10.1197/jamia.M1101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The precision of the WSD classifier in relation to the precision of the sense-tagged corpus. The x-axis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The precision of the WSD classifier in relation to the precision of the sense-tagged corpus. The x-axis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2024-09-20T15:28:10Z</dcterms:modified>
</cp:coreProperties>
</file>