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64BDD-9C29-4CB6-9EA7-15D92C1383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5CF94-EDFB-4316-8303-2CAB957273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C46E7-E859-4A6D-9B90-981DB1C2E0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2024-04-26T20:56:17Z</dcterms:modified>
</cp:coreProperties>
</file>