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4F42E-FD60-44D4-892D-8BFB56BC51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5604C-6546-411F-855D-CA39EB6F7D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coronata: transverse section through septum.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4E62F2-CBBF-4DDE-A351-BDBCF5273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Grippina coronata: transverse section through septum. Abbreviations: see Material and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Grippina coronata: transverse section through septum. Abbreviations: see Material and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2024-04-27T00:42:25Z</dcterms:modified>
</cp:coreProperties>
</file>