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ACDA3-BE50-4059-8BA0-54036055DF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7C9CE-78EB-47FE-B116-C710C5C9A8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1CF20-F588-4529-A33E-CA71A91DCF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2024-04-26T18:43:48Z</dcterms:modified>
</cp:coreProperties>
</file>