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51F65-9FCB-428C-B3B6-CDDC5436D0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91A6A3-F4BE-4D79-BA62-7B8DBD759C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 Distribution of direction indices across the samples of CI (black columns) and NCI (white columns) neurons. The black and white arrows indicate the respective medians of the distributions. (B) Distribution of axis of motion indices across the same population.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A0B8D7-8038-4B15-BD26-9D19707861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1132–1145, </a:t>
            </a:r>
            <a:r>
              <a:rPr lang="en-US" altLang="en-US" sz="1000">
                <a:solidFill>
                  <a:srgbClr val="333333"/>
                </a:solidFill>
                <a:hlinkClick r:id="rId3"/>
              </a:rPr>
              <a:t>https://doi.org/10.1093/cercor/12.11.1132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 Distribution of direction indices across the samples of CI (black columns) and NCI (white columns)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 Distribution of direction indices across the samples of CI (black columns) and NCI (white columns)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2024-04-26T10:12:24Z</dcterms:modified>
</cp:coreProperties>
</file>